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2" r:id="rId4"/>
    <p:sldId id="1143" r:id="rId5"/>
    <p:sldId id="1144" r:id="rId6"/>
    <p:sldId id="1145" r:id="rId7"/>
    <p:sldId id="1146" r:id="rId8"/>
    <p:sldId id="1149" r:id="rId9"/>
    <p:sldId id="1147" r:id="rId10"/>
    <p:sldId id="1148" r:id="rId11"/>
    <p:sldId id="1141"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1988840"/>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 y="3274709"/>
            <a:ext cx="12190412"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smtClean="0">
                <a:solidFill>
                  <a:srgbClr val="000000"/>
                </a:solidFill>
                <a:ea typeface="微软雅黑" panose="020B0503020204020204" pitchFamily="34" charset="-122"/>
                <a:cs typeface="微软雅黑" panose="020B0503020204020204" pitchFamily="34" charset="-122"/>
              </a:rPr>
              <a:t>2</a:t>
            </a:r>
            <a:endParaRPr lang="en-US" altLang="zh-CN" sz="4800" b="0">
              <a:solidFill>
                <a:srgbClr val="000000"/>
              </a:solidFill>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45952"/>
            <a:ext cx="11485848" cy="175432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 be the best title of this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China’s Chips Bring New Hope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 of China’s Medical Science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Science Fiction Changes Our Lives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Challenges for Chinese Scientists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990750" y="1124744"/>
            <a:ext cx="3475331" cy="731122"/>
          </a:xfrm>
          <a:prstGeom prst="rect">
            <a:avLst/>
          </a:prstGeom>
        </p:spPr>
      </p:pic>
      <p:sp>
        <p:nvSpPr>
          <p:cNvPr id="4" name="内容占位符 1"/>
          <p:cNvSpPr txBox="1">
            <a:spLocks/>
          </p:cNvSpPr>
          <p:nvPr/>
        </p:nvSpPr>
        <p:spPr bwMode="auto">
          <a:xfrm>
            <a:off x="360854" y="281884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标题归纳题。本文介绍了中国科学家研发的一种脑脊髓芯片如何帮助脊髓损伤患者恢复行走能力</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这项成果标志着中国在医学科学领域的重大进步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并为数百万患者带来新希望。选项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中国芯片带来新的希望</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作为标题最为合适。故选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1286485"/>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3258892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119505"/>
            <a:ext cx="11521280" cy="4541743"/>
          </a:xfrm>
          <a:prstGeom prst="rect">
            <a:avLst/>
          </a:prstGeom>
        </p:spPr>
      </p:pic>
      <p:sp>
        <p:nvSpPr>
          <p:cNvPr id="5" name="内容占位符 1"/>
          <p:cNvSpPr>
            <a:spLocks noGrp="1"/>
          </p:cNvSpPr>
          <p:nvPr>
            <p:ph idx="1"/>
          </p:nvPr>
        </p:nvSpPr>
        <p:spPr>
          <a:xfrm>
            <a:off x="360854" y="1530659"/>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the chip continues to improve, it lights a new path forward—one built on science, shaped by care, and aimed toward a brighter future.</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随着芯片的不断改进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它照亮了一条新的前进道路</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一条以科学为基础、由关怀塑造、旨在走向更光明未来的道路。</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本句是主从复合句。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the chip continues to improve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引导的时间状语从句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修饰主句；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的同位语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,built on science, shaped by care, and aimed toward a brighter future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是三个并列的过去分词短语作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的后置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212015" y="986748"/>
            <a:ext cx="2452803" cy="586541"/>
          </a:xfrm>
          <a:prstGeom prst="rect">
            <a:avLst/>
          </a:prstGeom>
        </p:spPr>
      </p:pic>
      <p:pic>
        <p:nvPicPr>
          <p:cNvPr id="7" name="译文.eps" descr="id:2147489798;FounderCES"/>
          <p:cNvPicPr/>
          <p:nvPr/>
        </p:nvPicPr>
        <p:blipFill>
          <a:blip r:embed="rId4"/>
          <a:stretch>
            <a:fillRect/>
          </a:stretch>
        </p:blipFill>
        <p:spPr>
          <a:xfrm>
            <a:off x="334566" y="2862363"/>
            <a:ext cx="949286" cy="293472"/>
          </a:xfrm>
          <a:prstGeom prst="rect">
            <a:avLst/>
          </a:prstGeom>
        </p:spPr>
      </p:pic>
      <p:pic>
        <p:nvPicPr>
          <p:cNvPr id="8" name="分析.eps" descr="id:2147489805;FounderCES"/>
          <p:cNvPicPr/>
          <p:nvPr/>
        </p:nvPicPr>
        <p:blipFill>
          <a:blip r:embed="rId5"/>
          <a:stretch>
            <a:fillRect/>
          </a:stretch>
        </p:blipFill>
        <p:spPr>
          <a:xfrm>
            <a:off x="330811" y="3970764"/>
            <a:ext cx="949286" cy="293472"/>
          </a:xfrm>
          <a:prstGeom prst="rect">
            <a:avLst/>
          </a:prstGeom>
        </p:spPr>
      </p:pic>
    </p:spTree>
    <p:extLst>
      <p:ext uri="{BB962C8B-B14F-4D97-AF65-F5344CB8AC3E}">
        <p14:creationId xmlns:p14="http://schemas.microsoft.com/office/powerpoint/2010/main" val="1364282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924944"/>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介绍了中国科学家研发的一种脑脊髓芯片如何帮助脊髓损伤患者恢复行走能力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这项成果标志着中国在医学科学领域的重大进步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为数百万患者带来新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希望</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语篇导航-DA.eps" descr="id:2147487930;FounderCES"/>
          <p:cNvPicPr/>
          <p:nvPr/>
        </p:nvPicPr>
        <p:blipFill>
          <a:blip r:embed="rId2"/>
          <a:stretch>
            <a:fillRect/>
          </a:stretch>
        </p:blipFill>
        <p:spPr>
          <a:xfrm>
            <a:off x="550590" y="3035535"/>
            <a:ext cx="1821996" cy="445230"/>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358163" y="1052736"/>
            <a:ext cx="11569691" cy="1621377"/>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6957"/>
            <a:ext cx="11485848" cy="3900235"/>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medical breakthrough in China is giving new hope to people with spinal cord injuries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脊髓损伤</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 have created a brain-spinal chip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芯片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allows paralyzed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瘫痪的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patients to move their legs, and even walk again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chip, only 1 mm wide, is designed to be fitted into the brain and spinal cord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the natural communication between the brain and muscles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肌肉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lost, this chip becomes the bridge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chips work, they create a direct connection between the brain and muscles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81657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0832"/>
            <a:ext cx="11485848" cy="3416320"/>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results have been amazing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34-year-old man, paralyzed after a fall, could move his legs just one day after the operation on January 8, 2025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 weeks later, he walked five meters with help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 other patients had similar operations in February and March, all getting better within weeks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though the patients’ nervous systems were damaged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chips helped them walk again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marks a big step in China’s progress in medical science and it brings hope for over 3</a:t>
            </a:r>
            <a:r>
              <a:rPr lang="en-US" altLang="zh-CN">
                <a:solidFill>
                  <a:srgbClr val="000000"/>
                </a:solidFill>
                <a:ea typeface="宋体" panose="02010600030101010101" pitchFamily="2" charset="-122"/>
                <a:cs typeface="Times New Roman" panose="02020603050405020304" pitchFamily="18" charset="0"/>
              </a:rPr>
              <a:t>.7</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million people in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9670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4524315"/>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just the beginning,” Jia, the lead researcher, says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technology, these people may one day leave wheelchairs behind after 3 to 5 years of training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Behind this achievement is a long journey of careful research and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bold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thinking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took the researchers over 10 years to develop the chip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tested it on animals first, and then on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faced many challenges, yet they never gave up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Step by step, they developed a system to reconnect the mind and body in ways once appearing only in science fiction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the chip continues to improve, it lights a new path forward—one built on science, shaped by care, and aimed toward a brighter future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70842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we know about the chips mentioned in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only as wide as 2 mm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fitted into the man’s arms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help the patients walk again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improve the patients’ memory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648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“Scientists have created a brain-spinal chip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芯片</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that allows paralyzed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瘫痪的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patients to move their legs, and even walk again.”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这种芯片可以帮助瘫痪患者重新行走起来。故选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5037" y="889866"/>
            <a:ext cx="407484" cy="461665"/>
          </a:xfrm>
          <a:prstGeom prst="rect">
            <a:avLst/>
          </a:prstGeom>
        </p:spPr>
        <p:txBody>
          <a:bodyPr wrap="none">
            <a:spAutoFit/>
          </a:bodyPr>
          <a:lstStyle/>
          <a:p>
            <a:r>
              <a:rPr lang="en-US" altLang="zh-CN" sz="2400" smtClean="0"/>
              <a:t>C</a:t>
            </a:r>
            <a:endParaRPr lang="zh-CN" altLang="en-US" sz="2400"/>
          </a:p>
        </p:txBody>
      </p:sp>
    </p:spTree>
    <p:extLst>
      <p:ext uri="{BB962C8B-B14F-4D97-AF65-F5344CB8AC3E}">
        <p14:creationId xmlns:p14="http://schemas.microsoft.com/office/powerpoint/2010/main" val="1971481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250733"/>
          </a:xfrm>
        </p:spPr>
        <p:txBody>
          <a:bodyPr/>
          <a:lstStyle/>
          <a:p>
            <a:pPr hangingPunct="0">
              <a:lnSpc>
                <a:spcPct val="130000"/>
              </a:lnSpc>
              <a:spcAft>
                <a:spcPts val="0"/>
              </a:spcAft>
              <a:tabLst>
                <a:tab pos="5850890"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meanings is suitable for the underlined word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bold</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850890" algn="l"/>
              </a:tabLst>
            </a:pP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bold</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ə</a:t>
            </a:r>
            <a:r>
              <a:rPr lang="en-US" altLang="zh-CN" sz="2000">
                <a:solidFill>
                  <a:srgbClr val="000000"/>
                </a:solidFill>
                <a:latin typeface="Times New Roman" panose="02020603050405020304" pitchFamily="18" charset="0"/>
                <a:ea typeface="IPAPANNEW"/>
                <a:cs typeface="Times New Roman" panose="02020603050405020304" pitchFamily="18" charset="0"/>
              </a:rPr>
              <a:t>ʊ</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ld/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PERSON/ACTION</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afraid of taking risks and making difficult decisions</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850890" algn="l"/>
              </a:tabLst>
            </a:pP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bold</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imaginative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decisions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COLOURS/SHAPES</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very strong or bright so that you notice them</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850890" algn="l"/>
              </a:tabLst>
            </a:pP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Stripes</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bold</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bright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wear</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LINES/WRITING</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written or drawn in a very clear way</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850890" algn="l"/>
              </a:tabLst>
            </a:pP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bold</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easy</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PRINTED</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LETTERS</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printed in letters that are darker and thicker than ordinary printed letters</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850890" algn="l"/>
              </a:tabLst>
            </a:pP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headings</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bold</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type</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 dictionary</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727795" y="780070"/>
            <a:ext cx="2783235" cy="484745"/>
          </a:xfrm>
          <a:prstGeom prst="rect">
            <a:avLst/>
          </a:prstGeom>
        </p:spPr>
      </p:pic>
      <p:sp>
        <p:nvSpPr>
          <p:cNvPr id="4" name="矩形 3"/>
          <p:cNvSpPr/>
          <p:nvPr/>
        </p:nvSpPr>
        <p:spPr bwMode="auto">
          <a:xfrm>
            <a:off x="380696" y="1654678"/>
            <a:ext cx="11449272" cy="3888432"/>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矩形 5"/>
          <p:cNvSpPr/>
          <p:nvPr/>
        </p:nvSpPr>
        <p:spPr>
          <a:xfrm>
            <a:off x="781342" y="824115"/>
            <a:ext cx="370614" cy="400110"/>
          </a:xfrm>
          <a:prstGeom prst="rect">
            <a:avLst/>
          </a:prstGeom>
        </p:spPr>
        <p:txBody>
          <a:bodyPr wrap="none">
            <a:spAutoFit/>
          </a:bodyPr>
          <a:lstStyle/>
          <a:p>
            <a:r>
              <a:rPr lang="en-US" altLang="zh-CN" sz="2000" smtClean="0"/>
              <a:t>A</a:t>
            </a:r>
            <a:endParaRPr lang="zh-CN" altLang="en-US" sz="2400"/>
          </a:p>
        </p:txBody>
      </p:sp>
    </p:spTree>
    <p:extLst>
      <p:ext uri="{BB962C8B-B14F-4D97-AF65-F5344CB8AC3E}">
        <p14:creationId xmlns:p14="http://schemas.microsoft.com/office/powerpoint/2010/main" val="1676100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980728"/>
            <a:ext cx="11485848" cy="3065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“Behind this achievement is a long journey of careful research and bold thinking.”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,bold thinking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careful research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为并列关系</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描述研究历程。根据词典中的第一条释义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 PERSON/ACTION not afraid of taking risks and making difficult decisions”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,bold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敢于冒险和制定困难的决策</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与研究者十年攻坚、突破常规的背景匹配。故选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5770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1047"/>
            <a:ext cx="11485848" cy="3133871"/>
          </a:xfrm>
        </p:spPr>
        <p:txBody>
          <a:bodyPr/>
          <a:lstStyle/>
          <a:p>
            <a:pPr hangingPunct="0">
              <a:lnSpc>
                <a:spcPct val="140000"/>
              </a:lnSpc>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writer’s main reason for writing this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recommend a science story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report a pioneer doctor in medicine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compare different treatments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introduce a new medical success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08205" y="939745"/>
            <a:ext cx="4101335" cy="439905"/>
          </a:xfrm>
          <a:prstGeom prst="rect">
            <a:avLst/>
          </a:prstGeom>
        </p:spPr>
      </p:pic>
      <p:sp>
        <p:nvSpPr>
          <p:cNvPr id="4" name="内容占位符 1"/>
          <p:cNvSpPr txBox="1">
            <a:spLocks/>
          </p:cNvSpPr>
          <p:nvPr/>
        </p:nvSpPr>
        <p:spPr bwMode="auto">
          <a:xfrm>
            <a:off x="360854" y="3908537"/>
            <a:ext cx="11485848" cy="2616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medical breakthrough in China is giving new hope to people with spinal cord injuries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脊髓损伤</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Scientists have created a brain-spinal chip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芯片</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that allows paralyzed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瘫痪的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patients to move their legs, and even walk again.”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文章首段点明主题</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即医学上的突破</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后续聚焦芯片原理、疗效及意义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末段展望未来。因此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作者的写作意图应是介绍一项新的医疗成果。故选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5037" y="912482"/>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1222378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459</TotalTime>
  <Words>715</Words>
  <Application>Microsoft Office PowerPoint</Application>
  <PresentationFormat>自定义</PresentationFormat>
  <Paragraphs>43</Paragraphs>
  <Slides>11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vt:i4>
      </vt:variant>
    </vt:vector>
  </HeadingPairs>
  <TitlesOfParts>
    <vt:vector size="20" baseType="lpstr">
      <vt:lpstr>IPAPANNEW</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446</cp:revision>
  <dcterms:created xsi:type="dcterms:W3CDTF">2020-11-06T05:24:00Z</dcterms:created>
  <dcterms:modified xsi:type="dcterms:W3CDTF">2025-09-17T20:15:41Z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